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5" r:id="rId9"/>
    <p:sldId id="266" r:id="rId10"/>
    <p:sldId id="274" r:id="rId11"/>
    <p:sldId id="273" r:id="rId12"/>
    <p:sldId id="286" r:id="rId13"/>
    <p:sldId id="271" r:id="rId14"/>
    <p:sldId id="287" r:id="rId15"/>
    <p:sldId id="270" r:id="rId16"/>
    <p:sldId id="276" r:id="rId17"/>
    <p:sldId id="278" r:id="rId18"/>
    <p:sldId id="277" r:id="rId19"/>
    <p:sldId id="279" r:id="rId20"/>
    <p:sldId id="284" r:id="rId21"/>
    <p:sldId id="283" r:id="rId22"/>
    <p:sldId id="282" r:id="rId23"/>
    <p:sldId id="285" r:id="rId24"/>
    <p:sldId id="281" r:id="rId25"/>
    <p:sldId id="280" r:id="rId26"/>
    <p:sldId id="26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5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2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2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8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1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8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6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2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1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7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36604-52CE-4C78-9221-C89EE41ABDD9}" type="datetimeFigureOut">
              <a:rPr lang="en-US" smtClean="0"/>
              <a:t>6/25/2012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4D90-2E5E-4FD7-916E-E910DAED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4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4514" y="3429000"/>
            <a:ext cx="6400800" cy="1752600"/>
          </a:xfrm>
        </p:spPr>
        <p:txBody>
          <a:bodyPr/>
          <a:lstStyle/>
          <a:p>
            <a:r>
              <a:rPr lang="en-US" dirty="0" smtClean="0"/>
              <a:t>Species Test 2012</a:t>
            </a:r>
          </a:p>
          <a:p>
            <a:r>
              <a:rPr lang="en-US" dirty="0" smtClean="0"/>
              <a:t>Summer C</a:t>
            </a:r>
            <a:endParaRPr lang="en-US" dirty="0"/>
          </a:p>
        </p:txBody>
      </p:sp>
      <p:pic>
        <p:nvPicPr>
          <p:cNvPr id="4" name="Picture 3" descr="colloquium"/>
          <p:cNvPicPr/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096000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781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demers\Documents\photos\Species test 2012\2012 Happe and species 005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609600"/>
            <a:ext cx="8069580" cy="53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57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demers\Documents\photos\Species test 2012\2012 Happe and species 004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21259800"/>
            <a:ext cx="6583680" cy="987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ndemers\Documents\photos\Species test 2012\2012 Happe and species 004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21259800"/>
            <a:ext cx="6583680" cy="987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ndemers\Documents\photos\Species test 2012\2012 Happe and species 004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21259800"/>
            <a:ext cx="6583680" cy="987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3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05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49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83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32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79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53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03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osmic walk work 2012\2012 Happe and species 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89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56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04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16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38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60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66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7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osmic walk work 2012\2012 Happe and species 04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802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osmic walk work 2012\2012 Happe and species 04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96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osmic walk work 2012\2012 Happe and species 04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8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osmic walk work 2012\2012 Happe and species 049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2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osmic walk work 2012\2012 Happe and species 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82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osmic walk work 2012\2012 Happe and species 04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91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Cosmic walk work 2012\2012 Happe and species 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</Words>
  <Application>Microsoft Office PowerPoint</Application>
  <PresentationFormat>On-screen Show (4:3)</PresentationFormat>
  <Paragraphs>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Gulf Coast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</cp:revision>
  <dcterms:created xsi:type="dcterms:W3CDTF">2012-06-19T13:44:35Z</dcterms:created>
  <dcterms:modified xsi:type="dcterms:W3CDTF">2012-06-25T12:22:35Z</dcterms:modified>
</cp:coreProperties>
</file>